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534021"/>
            <a:ext cx="45719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subtítulo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558428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8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6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bg1"/>
                </a:solidFill>
              </a:rPr>
              <a:t>Añade</a:t>
            </a:r>
            <a:r>
              <a:rPr lang="en-US" altLang="ko-KR" sz="4000" dirty="0" smtClean="0">
                <a:solidFill>
                  <a:schemeClr val="bg1"/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título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postea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civibus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Sit stet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oratio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forensibus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 et. Te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simul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appellantur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sed.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perpetua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accusamus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vocibus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mediocritatem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Copiosae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intellegat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has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mundi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explicari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Alienum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signiferumque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quidam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lucilius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Falli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iudico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mandamus sea in. Te tale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nullam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est. Te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deterruisset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eum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odio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case perfecto.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ne pro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saperet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minimum </a:t>
            </a:r>
            <a:r>
              <a:rPr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albucius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6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112</Words>
  <Application>Microsoft Office PowerPoint</Application>
  <PresentationFormat>Presentación en pantalla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12</cp:revision>
  <dcterms:created xsi:type="dcterms:W3CDTF">2014-04-01T16:27:38Z</dcterms:created>
  <dcterms:modified xsi:type="dcterms:W3CDTF">2015-04-22T08:20:35Z</dcterms:modified>
</cp:coreProperties>
</file>