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2830165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200" b="1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8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143386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Añade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título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en-US" altLang="ko-K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143386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153</Words>
  <Application>Microsoft Office PowerPoint</Application>
  <PresentationFormat>Presentación en pantalla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Diapositiva 1</vt:lpstr>
      <vt:lpstr>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13</cp:revision>
  <dcterms:created xsi:type="dcterms:W3CDTF">2014-04-01T16:27:38Z</dcterms:created>
  <dcterms:modified xsi:type="dcterms:W3CDTF">2015-04-22T10:20:06Z</dcterms:modified>
</cp:coreProperties>
</file>