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3" y="1531119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Añade</a:t>
            </a:r>
            <a:r>
              <a:rPr kumimoji="0"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kumimoji="0" lang="en-US" altLang="ko-KR" sz="12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subtítulo</a:t>
            </a:r>
            <a:endParaRPr kumimoji="0" lang="en-US" altLang="ko-KR" sz="1200" b="1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555526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err="1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Modelo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presentación</a:t>
            </a:r>
            <a:endParaRPr lang="en-US" altLang="ko-KR" sz="32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8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143386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err="1" smtClean="0">
                <a:solidFill>
                  <a:schemeClr val="bg1"/>
                </a:solidFill>
              </a:rPr>
              <a:t>Agrega</a:t>
            </a:r>
            <a:r>
              <a:rPr lang="en-US" altLang="ko-KR" sz="4000" dirty="0" smtClean="0">
                <a:solidFill>
                  <a:schemeClr val="bg1"/>
                </a:solidFill>
              </a:rPr>
              <a:t> un 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título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en-US" altLang="ko-KR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2703" y="142858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err="1" smtClean="0">
                <a:solidFill>
                  <a:schemeClr val="bg1"/>
                </a:solidFill>
              </a:rPr>
              <a:t>Agrega</a:t>
            </a:r>
            <a:r>
              <a:rPr lang="en-US" altLang="ko-KR" sz="4000" dirty="0" smtClean="0">
                <a:solidFill>
                  <a:schemeClr val="bg1"/>
                </a:solidFill>
              </a:rPr>
              <a:t> un 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título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en-US" altLang="ko-KR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2703" y="142858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301</Words>
  <Application>Microsoft Office PowerPoint</Application>
  <PresentationFormat>Presentación en pantalla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Diapositiva 1</vt:lpstr>
      <vt:lpstr>Agrega un título</vt:lpstr>
      <vt:lpstr>Agrega un título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Mil ejemplos</cp:lastModifiedBy>
  <cp:revision>16</cp:revision>
  <dcterms:created xsi:type="dcterms:W3CDTF">2014-04-01T16:27:38Z</dcterms:created>
  <dcterms:modified xsi:type="dcterms:W3CDTF">2015-04-22T12:02:30Z</dcterms:modified>
</cp:coreProperties>
</file>