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92" y="-9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0121" y="2755255"/>
            <a:ext cx="486003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Inserta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un </a:t>
            </a:r>
            <a:r>
              <a:rPr lang="en-US" altLang="ko-KR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subtítulo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para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tu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presentación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080120" y="1779662"/>
            <a:ext cx="48600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Modelo</a:t>
            </a:r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presentación</a:t>
            </a:r>
            <a:endParaRPr lang="en-US" altLang="ko-KR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pic>
        <p:nvPicPr>
          <p:cNvPr id="6" name="Picture 2" descr="C:\Users\Anais\Desktop\^630D764ABA5F5A0A10E51F53A2A9E39DC65D91D811999DE71D^pimgpsh_fullsize_dist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142852"/>
            <a:ext cx="1643042" cy="7143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Añade</a:t>
            </a:r>
            <a:r>
              <a:rPr lang="en-US" b="1" dirty="0" smtClean="0"/>
              <a:t> un </a:t>
            </a:r>
            <a:r>
              <a:rPr lang="en-US" b="1" dirty="0" err="1" smtClean="0"/>
              <a:t>subtítulo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Lorem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ipsum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dolor sit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amet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eu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qui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postea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civibus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 Sit stet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iusto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oratio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te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Iusto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forensibus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voluptatibus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mea et. Te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simul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labore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appellantur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sed.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Est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facilisi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perpetua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accusamus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vocibus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mediocritatem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pri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Copiosae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intellegat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ut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mel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has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alii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officiis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te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mundi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equidem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explicari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mei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no.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Alienum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voluptatibus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signiferumque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mei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ad,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ex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quidam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lucilius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interesset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Falli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iudico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mandamus sea in. Te tale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nullam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est. Te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justo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discere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deterruisset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nam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odio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case perfecto.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Discere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constituto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ad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pri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ne pro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saperet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minimum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albucius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Delenit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vulputate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ut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nominavi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officiis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eos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te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 Et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nec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brute mundi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cotidieque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quo an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discere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similique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an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pertinax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omittantur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vel. 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Añade</a:t>
            </a:r>
            <a:r>
              <a:rPr lang="en-US" dirty="0" smtClean="0"/>
              <a:t> un </a:t>
            </a:r>
            <a:r>
              <a:rPr lang="en-US" dirty="0" err="1" smtClean="0"/>
              <a:t>título</a:t>
            </a:r>
            <a:endParaRPr lang="en-US" dirty="0"/>
          </a:p>
        </p:txBody>
      </p:sp>
      <p:pic>
        <p:nvPicPr>
          <p:cNvPr id="6" name="Picture 2" descr="C:\Users\Anais\Desktop\^630D764ABA5F5A0A10E51F53A2A9E39DC65D91D811999DE71D^pimgpsh_fullsize_dist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142852"/>
            <a:ext cx="1643042" cy="7143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Añade</a:t>
            </a:r>
            <a:r>
              <a:rPr lang="en-US" dirty="0" smtClean="0"/>
              <a:t> un </a:t>
            </a:r>
            <a:r>
              <a:rPr lang="en-US" dirty="0" err="1" smtClean="0"/>
              <a:t>título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Añade</a:t>
            </a:r>
            <a:r>
              <a:rPr lang="en-US" b="1" dirty="0" smtClean="0"/>
              <a:t> un </a:t>
            </a:r>
            <a:r>
              <a:rPr lang="en-US" b="1" dirty="0" err="1" smtClean="0"/>
              <a:t>subtítulo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Lorem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ipsum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dolor sit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amet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eu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qui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postea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civibus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 Sit stet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iusto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oratio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te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Iusto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forensibus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voluptatibus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mea et. Te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simul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labore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appellantur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sed.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Est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facilisi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perpetua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accusamus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vocibus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mediocritatem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pri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Copiosae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intellegat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ut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mel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has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alii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officiis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te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mundi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equidem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explicari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mei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no.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Alienum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voluptatibus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signiferumque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mei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ad,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ex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quidam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lucilius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interesset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Falli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iudico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mandamus sea in. Te tale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nullam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est. Te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justo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discere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deterruisset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nam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eum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odio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case perfecto.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Discere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constituto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ad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pri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ne pro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saperet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minimum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albucius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Delenit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vulputate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vis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ut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nominavi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officiis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eos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te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 Et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nec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brute mundi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cotidieque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quo an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discere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similique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, an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pertinax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omittantur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vel. 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:\Users\Anais\Desktop\^630D764ABA5F5A0A10E51F53A2A9E39DC65D91D811999DE71D^pimgpsh_fullsize_dist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142852"/>
            <a:ext cx="1643042" cy="7143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278</Words>
  <Application>Microsoft Office PowerPoint</Application>
  <PresentationFormat>Presentación en pantalla (16:9)</PresentationFormat>
  <Paragraphs>16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Diapositiva 1</vt:lpstr>
      <vt:lpstr> Añade un título</vt:lpstr>
      <vt:lpstr> Añade un título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Modelo presentación</dc:creator>
  <cp:lastModifiedBy>Mil ejemplos</cp:lastModifiedBy>
  <cp:revision>24</cp:revision>
  <dcterms:created xsi:type="dcterms:W3CDTF">2014-04-01T16:27:38Z</dcterms:created>
  <dcterms:modified xsi:type="dcterms:W3CDTF">2015-04-22T08:14:19Z</dcterms:modified>
</cp:coreProperties>
</file>