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57" r:id="rId4"/>
    <p:sldId id="259" r:id="rId5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1992" y="-96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221976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pPr/>
              <a:t>4/22/2015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03535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pPr/>
              <a:t>4/22/2015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018249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pPr/>
              <a:t>4/22/2015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224409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pPr/>
              <a:t>4/22/2015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108716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pPr/>
              <a:t>4/22/2015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40091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83568" y="0"/>
            <a:ext cx="8460432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altLang="ko-KR" dirty="0" smtClean="0"/>
              <a:t> Click to edit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030732" y="1131590"/>
            <a:ext cx="7861747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1041076" y="1808261"/>
            <a:ext cx="7861747" cy="2995737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114694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altLang="ko-KR" dirty="0" smtClean="0"/>
              <a:t> Click to edit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979712" y="987574"/>
            <a:ext cx="6912768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1990056" y="1664245"/>
            <a:ext cx="6912768" cy="2995737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922808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pPr/>
              <a:t>4/22/2015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95959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pPr/>
              <a:t>4/22/2015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15133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23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79638"/>
            <a:ext cx="7772400" cy="11255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pPr/>
              <a:t>4/22/2015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60431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pPr/>
              <a:t>4/22/2015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05802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31950"/>
            <a:ext cx="4041775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pPr/>
              <a:t>4/22/2015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38794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pPr/>
              <a:t>4/22/2015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50510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425239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ctr" defTabSz="914400" rtl="0" eaLnBrk="1" latinLnBrk="1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937D59-5EDB-4C39-B697-625748F703B6}" type="datetimeFigureOut">
              <a:rPr lang="en-US" smtClean="0"/>
              <a:pPr/>
              <a:t>4/22/2015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31DC1F-5561-484E-AB46-68C682854F61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21239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328814" y="2658616"/>
            <a:ext cx="2664296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Añade</a:t>
            </a:r>
            <a:r>
              <a:rPr lang="en-US" altLang="ko-KR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un </a:t>
            </a:r>
            <a:r>
              <a:rPr lang="en-US" altLang="ko-KR" sz="1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subtítulo</a:t>
            </a:r>
            <a:endParaRPr kumimoji="0" lang="en-US" altLang="ko-KR" sz="1000" b="1" dirty="0" smtClea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1"/>
          <p:cNvSpPr txBox="1">
            <a:spLocks noChangeArrowheads="1"/>
          </p:cNvSpPr>
          <p:nvPr/>
        </p:nvSpPr>
        <p:spPr bwMode="auto">
          <a:xfrm>
            <a:off x="3328814" y="1970623"/>
            <a:ext cx="266429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ko-KR" sz="2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Modelo</a:t>
            </a:r>
            <a:r>
              <a:rPr lang="en-US" altLang="ko-KR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 </a:t>
            </a:r>
            <a:r>
              <a:rPr lang="en-US" altLang="ko-KR" sz="2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presentación</a:t>
            </a:r>
            <a:endParaRPr lang="en-US" altLang="ko-KR" sz="2000" b="1" dirty="0" smtClea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pic>
        <p:nvPicPr>
          <p:cNvPr id="6" name="Picture 2" descr="C:\Users\Anais\Desktop\^630D764ABA5F5A0A10E51F53A2A9E39DC65D91D811999DE71D^pimgpsh_fullsize_dist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43306" y="2857502"/>
            <a:ext cx="1961297" cy="84454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03447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 smtClean="0">
                <a:latin typeface="Arial" pitchFamily="34" charset="0"/>
                <a:cs typeface="Arial" pitchFamily="34" charset="0"/>
              </a:rPr>
              <a:t>Lorem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ipsum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Lorem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ipsum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dolor sit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amet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mel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ad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ferri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tacimates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, id duo prima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melius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 Quo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te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latine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mandamus. Duo ne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petentium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evertitur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interesset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, per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tempor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fierent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dissentiunt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ex.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Ei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vel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nobis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vulputate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, brute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maiorum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vis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ex.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Modo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mundi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constituto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ius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ut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, duo in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officiis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vivendum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molestiae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Tibique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cotidieque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nec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at,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nec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ea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labores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apeirian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, qui et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quas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dicunt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vivendum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Ei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debitis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mentitum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pri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, cu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ludus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discere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mei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altLang="ko-KR" dirty="0" smtClean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Usu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in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euismod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splendide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facilisi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persequeris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adversarium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vix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ea.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Graece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bonorum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prodesset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usu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id,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omnes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tamquam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maluisset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pri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ne, quo ad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solet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corpora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scribentur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 Pro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ei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maiorum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offendit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 Has cu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duis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atqui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libris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partiendo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facilisis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an cum.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Eam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at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lorem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oblique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ocurreret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vidisse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denique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eligendi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id his.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Ut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velit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partem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per.</a:t>
            </a:r>
            <a:endParaRPr lang="en-US" altLang="ko-K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Añade</a:t>
            </a:r>
            <a:r>
              <a:rPr lang="en-US" dirty="0" smtClean="0"/>
              <a:t> un </a:t>
            </a:r>
            <a:r>
              <a:rPr lang="en-US" dirty="0" err="1" smtClean="0"/>
              <a:t>título</a:t>
            </a:r>
            <a:endParaRPr lang="en-US" dirty="0"/>
          </a:p>
        </p:txBody>
      </p:sp>
      <p:pic>
        <p:nvPicPr>
          <p:cNvPr id="6" name="Picture 2" descr="C:\Users\Anais\Desktop\^630D764ABA5F5A0A10E51F53A2A9E39DC65D91D811999DE71D^pimgpsh_fullsize_dist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72330" y="0"/>
            <a:ext cx="1961297" cy="84454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0905944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err="1" smtClean="0"/>
              <a:t>Añade</a:t>
            </a:r>
            <a:r>
              <a:rPr lang="en-US" altLang="ko-KR" dirty="0" smtClean="0"/>
              <a:t> un </a:t>
            </a:r>
            <a:r>
              <a:rPr lang="en-US" altLang="ko-KR" dirty="0" err="1" smtClean="0"/>
              <a:t>título</a:t>
            </a:r>
            <a:endParaRPr lang="ko-KR" alt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 smtClean="0"/>
              <a:t>Lorem</a:t>
            </a:r>
            <a:r>
              <a:rPr lang="en-US" b="1" dirty="0" smtClean="0"/>
              <a:t> </a:t>
            </a:r>
            <a:r>
              <a:rPr lang="en-US" b="1" dirty="0" err="1" smtClean="0"/>
              <a:t>ipsum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Lorem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ipsum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dolor sit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amet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mel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ad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ferri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tacimates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, id duo prima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melius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 Quo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te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latine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mandamus. Duo ne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petentium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evertitur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interesset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, per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tempor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fierent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dissentiunt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ex.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Ei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vel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nobis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vulputate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, brute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maiorum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vis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ex.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Modo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mundi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constituto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ius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ut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, duo in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officiis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vivendum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molestiae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Tibique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cotidieque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nec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at,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nec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ea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labores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apeirian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, qui et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quas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dicunt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vivendum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Ei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debitis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mentitum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pri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, cu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ludus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discere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mei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altLang="ko-KR" dirty="0" smtClean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Usu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in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euismod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splendide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facilisi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persequeris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adversarium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vix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ea.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Graece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bonorum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prodesset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usu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id,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omnes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tamquam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maluisset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pri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ne, quo ad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solet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corpora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scribentur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 Pro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ei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maiorum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offendit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 Has cu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duis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atqui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libris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partiendo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facilisis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an cum.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Eam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at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lorem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oblique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ocurreret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vidisse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denique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eligendi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id his.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Ut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velit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partem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per.</a:t>
            </a:r>
            <a:endParaRPr lang="en-US" altLang="ko-KR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2" descr="C:\Users\Anais\Desktop\^630D764ABA5F5A0A10E51F53A2A9E39DC65D91D811999DE71D^pimgpsh_fullsize_dist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72330" y="0"/>
            <a:ext cx="1961297" cy="84454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9791076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501</TotalTime>
  <Words>301</Words>
  <Application>Microsoft Office PowerPoint</Application>
  <PresentationFormat>Presentación en pantalla (16:9)</PresentationFormat>
  <Paragraphs>12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Títulos de diapositiva</vt:lpstr>
      </vt:variant>
      <vt:variant>
        <vt:i4>3</vt:i4>
      </vt:variant>
    </vt:vector>
  </HeadingPairs>
  <TitlesOfParts>
    <vt:vector size="5" baseType="lpstr">
      <vt:lpstr>Office Theme</vt:lpstr>
      <vt:lpstr>Custom Design</vt:lpstr>
      <vt:lpstr>Diapositiva 1</vt:lpstr>
      <vt:lpstr>Añade un título</vt:lpstr>
      <vt:lpstr>Añade un título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Mil ejemplos</cp:lastModifiedBy>
  <cp:revision>22</cp:revision>
  <dcterms:created xsi:type="dcterms:W3CDTF">2014-04-01T16:27:38Z</dcterms:created>
  <dcterms:modified xsi:type="dcterms:W3CDTF">2015-04-22T10:42:19Z</dcterms:modified>
</cp:coreProperties>
</file>