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7" y="3766269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Añade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altLang="ko-KR" sz="1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subtítulo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2790676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8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2703" y="0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216"/>
            <a:ext cx="896448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rgbClr val="002060"/>
                </a:solidFill>
              </a:rPr>
              <a:t>Añade</a:t>
            </a:r>
            <a:r>
              <a:rPr lang="en-US" altLang="ko-KR" sz="4000" dirty="0" smtClean="0">
                <a:solidFill>
                  <a:srgbClr val="002060"/>
                </a:solidFill>
              </a:rPr>
              <a:t> un </a:t>
            </a:r>
            <a:r>
              <a:rPr lang="en-US" altLang="ko-KR" sz="4000" dirty="0" err="1" smtClean="0">
                <a:solidFill>
                  <a:srgbClr val="002060"/>
                </a:solidFill>
              </a:rPr>
              <a:t>título</a:t>
            </a:r>
            <a:endParaRPr lang="ko-KR" altLang="en-US" sz="40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2703" y="0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216"/>
            <a:ext cx="896448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rgbClr val="002060"/>
                </a:solidFill>
              </a:rPr>
              <a:t>Añade</a:t>
            </a:r>
            <a:r>
              <a:rPr lang="en-US" altLang="ko-KR" sz="4000" dirty="0" smtClean="0">
                <a:solidFill>
                  <a:srgbClr val="002060"/>
                </a:solidFill>
              </a:rPr>
              <a:t> un </a:t>
            </a:r>
            <a:r>
              <a:rPr lang="en-US" altLang="ko-KR" sz="4000" dirty="0" err="1" smtClean="0">
                <a:solidFill>
                  <a:srgbClr val="002060"/>
                </a:solidFill>
              </a:rPr>
              <a:t>título</a:t>
            </a:r>
            <a:endParaRPr lang="ko-KR" altLang="en-US" sz="40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2703" y="0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301</Words>
  <Application>Microsoft Office PowerPoint</Application>
  <PresentationFormat>Presentación en pantalla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Diapositiva 1</vt:lpstr>
      <vt:lpstr>Añade un título</vt:lpstr>
      <vt:lpstr>Añade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12</cp:revision>
  <dcterms:created xsi:type="dcterms:W3CDTF">2014-04-01T16:27:38Z</dcterms:created>
  <dcterms:modified xsi:type="dcterms:W3CDTF">2015-04-22T11:19:27Z</dcterms:modified>
</cp:coreProperties>
</file>