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410050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Agrega</a:t>
            </a:r>
            <a:r>
              <a:rPr kumimoji="0" lang="en-US" altLang="ko-KR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1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100" b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90599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1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Añade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título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Añade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título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8954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301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Añade un título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12</cp:revision>
  <dcterms:created xsi:type="dcterms:W3CDTF">2014-04-01T16:27:38Z</dcterms:created>
  <dcterms:modified xsi:type="dcterms:W3CDTF">2015-04-22T11:09:40Z</dcterms:modified>
</cp:coreProperties>
</file>