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9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9" y="1387103"/>
            <a:ext cx="4860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Añade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kumimoji="0" lang="en-US" altLang="ko-KR" sz="1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subtítulo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411510"/>
            <a:ext cx="4860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err="1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Modelo</a:t>
            </a:r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de </a:t>
            </a:r>
            <a:r>
              <a:rPr lang="en-US" altLang="ko-KR" sz="3200" b="1" dirty="0" err="1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presentación</a:t>
            </a:r>
            <a:endParaRPr lang="en-US" altLang="ko-KR" sz="32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9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298954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ipsum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dolor sit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amet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ferri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tacimates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id duo prima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melius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Quo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latine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mandamus. Duo ne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petentium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evertitur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interesset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per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tempor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fierent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vel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nobis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vulputate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brute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Modo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mundi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constituto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duo in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molestiae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Tibique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cotidieque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at,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labores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apeirian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qui et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quas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dicunt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debitis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mentitum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cu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ludus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euismod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splendide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facilisi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persequeris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adversarium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vix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ea.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Graece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bonorum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prodesset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id,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omnes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tamquam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maluisset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ne, quo ad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solet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corpora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scribentur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Pro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offendit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Has cu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atqui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libris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partiendo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facilisis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an cum.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oblique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ocurreret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vidisse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denique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eligendi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id his.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velit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partem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per.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Añade</a:t>
            </a:r>
            <a:r>
              <a:rPr lang="en-US" dirty="0" smtClean="0"/>
              <a:t> un </a:t>
            </a:r>
            <a:r>
              <a:rPr lang="en-US" dirty="0" err="1" smtClean="0"/>
              <a:t>título</a:t>
            </a:r>
            <a:endParaRPr lang="en-US" dirty="0"/>
          </a:p>
        </p:txBody>
      </p:sp>
      <p:pic>
        <p:nvPicPr>
          <p:cNvPr id="7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298954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ipsum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dolor sit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amet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ferri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tacimates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id duo prima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melius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Quo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latine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mandamus. Duo ne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petentium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evertitur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interesset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per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tempor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fierent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vel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nobis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vulputate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brute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Modo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mundi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constituto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duo in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molestiae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Tibique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cotidieque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at,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labores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apeirian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qui et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quas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dicunt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debitis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mentitum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cu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ludus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euismod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splendide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facilisi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persequeris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adversarium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vix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ea.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Graece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bonorum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prodesset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id,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omnes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tamquam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maluisset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ne, quo ad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solet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corpora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scribentur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Pro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offendit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Has cu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atqui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libris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partiendo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facilisis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an cum.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oblique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ocurreret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vidisse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denique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eligendi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id his.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velit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partem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per.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298954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303</Words>
  <Application>Microsoft Office PowerPoint</Application>
  <PresentationFormat>Presentación en pantalla (16:9)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Diapositiva 1</vt:lpstr>
      <vt:lpstr>Añade un título</vt:lpstr>
      <vt:lpstr>Click to add title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Mil ejemplos</cp:lastModifiedBy>
  <cp:revision>20</cp:revision>
  <dcterms:created xsi:type="dcterms:W3CDTF">2014-04-01T16:27:38Z</dcterms:created>
  <dcterms:modified xsi:type="dcterms:W3CDTF">2015-04-22T12:13:44Z</dcterms:modified>
</cp:coreProperties>
</file>