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92" y="-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pPr/>
              <a:t>2015-04-22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pPr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448" y="1423913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Añade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kumimoji="0" lang="en-US" altLang="ko-KR" sz="1200" b="1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título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00447" y="448320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Modelo</a:t>
            </a:r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presentación</a:t>
            </a:r>
            <a:endParaRPr lang="en-US" altLang="ko-KR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1520" cy="192367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0" y="421382"/>
            <a:ext cx="251520" cy="15022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42858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216"/>
            <a:ext cx="8892480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Añade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 </a:t>
            </a:r>
            <a:r>
              <a:rPr lang="en-US" altLang="ko-KR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título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31590"/>
            <a:ext cx="8003232" cy="3394472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ipsum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per.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51520" cy="6995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0" y="123478"/>
            <a:ext cx="251520" cy="6956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42858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ransition spd="slow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216"/>
            <a:ext cx="8892480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Añade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 </a:t>
            </a:r>
            <a:r>
              <a:rPr lang="en-US" altLang="ko-KR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título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31590"/>
            <a:ext cx="8003232" cy="3394472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ipsum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ipsum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dolor sit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mel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ferri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tacimates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id duo prima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melius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Quo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latine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mandamus. Duo ne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petentium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evertitur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interesset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per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tempor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fierent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dissentiunt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nobis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vulputate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brute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ex.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Modo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mundi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constituto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duo in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officiis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molestiae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Tibique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cotidieque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nec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labores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apeirian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qui et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quas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dicunt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vivendum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debitis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mentitum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cu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ludus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discere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euismod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splendide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facilisi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persequeris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adversarium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vix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ea.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Graece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bonorum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prodesset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usu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id,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omnes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tamquam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maluisset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ne, quo ad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solet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corpora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scribentur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Pro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maiorum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offendit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Has cu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duis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atqui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libris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partiendo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facilisis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an cum.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Eam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oblique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ocurreret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vidisse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denique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eligendi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id his.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velit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partem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per.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51520" cy="6995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0" y="123478"/>
            <a:ext cx="251520" cy="6956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Picture 2" descr="C:\Users\Anais\Desktop\^630D764ABA5F5A0A10E51F53A2A9E39DC65D91D811999DE71D^pimgpsh_fullsize_di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42858"/>
            <a:ext cx="1961297" cy="844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301</Words>
  <Application>Microsoft Office PowerPoint</Application>
  <PresentationFormat>Presentación en pantalla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Diapositiva 1</vt:lpstr>
      <vt:lpstr>Añade un título</vt:lpstr>
      <vt:lpstr>Añade un título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Mil ejemplos</cp:lastModifiedBy>
  <cp:revision>14</cp:revision>
  <dcterms:created xsi:type="dcterms:W3CDTF">2014-04-01T16:27:38Z</dcterms:created>
  <dcterms:modified xsi:type="dcterms:W3CDTF">2015-04-22T12:05:57Z</dcterms:modified>
</cp:coreProperties>
</file>